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BE73369-22AE-4371-A17E-CF5FA04E2823}">
  <a:tblStyle styleId="{9BE73369-22AE-4371-A17E-CF5FA04E282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4c690de08_0_8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164c690de08_0_8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164c690de08_0_8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69143fa7e5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g169143fa7e5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169143fa7e5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{9BE73369-22AE-4371-A17E-CF5FA04E2823}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4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Three Many Choices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</a:t>
                      </a:r>
                      <a:r>
                        <a:rPr lang="en-US" sz="1200"/>
                        <a:t>Jordan Rogers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Three Many Choices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 is a 37 round, 185 point Comstock long course. There are 9 USPSA targets, 7 IPSC targets, 4 steel targets, and a single Clay. The best two hits per target will score. Steel must fall to score.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Clay must be shot to score but is a bonus target. 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The start position is standing anywhere within any shooting area.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Handgun loaded and holstered OR PCC loaded with safety on, stock on belt, and muzzle pointing down range.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Your second firearm is UNLOADED and staged in dump box.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On the audible start signal, engage targets from within the shooting areas.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t/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USPSA targets may be engaged with PCC ONLY.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IPSC targets may be engaged with Handgun ONLY.</a:t>
                      </a:r>
                      <a:br>
                        <a:rPr lang="en-US" sz="1100">
                          <a:solidFill>
                            <a:schemeClr val="dk1"/>
                          </a:solidFill>
                        </a:rPr>
                      </a:b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Steel may be engaged with either Handgun or PCC. 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{9BE73369-22AE-4371-A17E-CF5FA04E2823}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4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Three Many Choices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/>
                        <a:t>Jordan Rogers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10650" r="8970" t="0"/>
          <a:stretch/>
        </p:blipFill>
        <p:spPr>
          <a:xfrm>
            <a:off x="0" y="1297850"/>
            <a:ext cx="7315200" cy="5118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